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743" r:id="rId2"/>
    <p:sldId id="723" r:id="rId3"/>
    <p:sldId id="724" r:id="rId4"/>
    <p:sldId id="687" r:id="rId5"/>
    <p:sldId id="725" r:id="rId6"/>
    <p:sldId id="727" r:id="rId7"/>
    <p:sldId id="731" r:id="rId8"/>
    <p:sldId id="688" r:id="rId9"/>
    <p:sldId id="726" r:id="rId10"/>
    <p:sldId id="728" r:id="rId11"/>
    <p:sldId id="729" r:id="rId12"/>
    <p:sldId id="689" r:id="rId13"/>
    <p:sldId id="690" r:id="rId14"/>
    <p:sldId id="739" r:id="rId15"/>
    <p:sldId id="740" r:id="rId16"/>
    <p:sldId id="741" r:id="rId17"/>
    <p:sldId id="742" r:id="rId18"/>
    <p:sldId id="691" r:id="rId19"/>
    <p:sldId id="733" r:id="rId20"/>
    <p:sldId id="734" r:id="rId21"/>
    <p:sldId id="736" r:id="rId22"/>
    <p:sldId id="735" r:id="rId23"/>
    <p:sldId id="623" r:id="rId24"/>
    <p:sldId id="624" r:id="rId25"/>
    <p:sldId id="715" r:id="rId26"/>
    <p:sldId id="716" r:id="rId27"/>
    <p:sldId id="625" r:id="rId28"/>
    <p:sldId id="737" r:id="rId29"/>
    <p:sldId id="711" r:id="rId30"/>
    <p:sldId id="738" r:id="rId31"/>
    <p:sldId id="717" r:id="rId32"/>
    <p:sldId id="712" r:id="rId33"/>
    <p:sldId id="720" r:id="rId34"/>
    <p:sldId id="721" r:id="rId35"/>
    <p:sldId id="718" r:id="rId36"/>
    <p:sldId id="744" r:id="rId37"/>
    <p:sldId id="745" r:id="rId38"/>
    <p:sldId id="714" r:id="rId39"/>
    <p:sldId id="632" r:id="rId40"/>
    <p:sldId id="633" r:id="rId41"/>
    <p:sldId id="634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tenshi" initials="S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06E3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03" autoAdjust="0"/>
    <p:restoredTop sz="90597" autoAdjust="0"/>
  </p:normalViewPr>
  <p:slideViewPr>
    <p:cSldViewPr snapToGrid="0">
      <p:cViewPr>
        <p:scale>
          <a:sx n="60" d="100"/>
          <a:sy n="60" d="100"/>
        </p:scale>
        <p:origin x="-1062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A54BA2-F797-498C-AB3F-044E276DBC53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224636-DC0D-4CF2-AE26-D7C4DAC1CFF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49175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24636-DC0D-4CF2-AE26-D7C4DAC1CFF4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89246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24636-DC0D-4CF2-AE26-D7C4DAC1CFF4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946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24636-DC0D-4CF2-AE26-D7C4DAC1CFF4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4946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24636-DC0D-4CF2-AE26-D7C4DAC1CFF4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8283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24636-DC0D-4CF2-AE26-D7C4DAC1CFF4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639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89899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55119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9801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4536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6135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88453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60962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4763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1234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0607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8845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18000">
              <a:schemeClr val="accent6">
                <a:lumMod val="89000"/>
              </a:schemeClr>
            </a:gs>
            <a:gs pos="55000">
              <a:schemeClr val="accent6">
                <a:lumMod val="50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CEA64-714B-4D8E-9A2B-35753882BA87}" type="datetimeFigureOut">
              <a:rPr lang="en-US" smtClean="0"/>
              <a:pPr/>
              <a:t>16/2/2022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337BE-F666-4D86-90A3-0B8063282E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55583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3732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vi-VN" sz="4600" b="1">
                <a:solidFill>
                  <a:srgbClr val="FFFF00"/>
                </a:solidFill>
                <a:latin typeface="+mj-lt"/>
              </a:rPr>
              <a:t>PHẦN 2</a:t>
            </a:r>
            <a:r>
              <a:rPr lang="vi-VN" sz="4600" b="1" smtClean="0">
                <a:solidFill>
                  <a:srgbClr val="FFFF00"/>
                </a:solidFill>
                <a:latin typeface="+mj-lt"/>
              </a:rPr>
              <a:t>.</a:t>
            </a:r>
            <a:endParaRPr lang="en-US" sz="4600" b="1" smtClean="0">
              <a:solidFill>
                <a:srgbClr val="FFFF00"/>
              </a:solidFill>
              <a:latin typeface="+mj-lt"/>
            </a:endParaRPr>
          </a:p>
          <a:p>
            <a:pPr marL="0" indent="0" algn="ctr">
              <a:buNone/>
            </a:pPr>
            <a:r>
              <a:rPr lang="vi-VN" sz="4600" b="1" smtClean="0">
                <a:solidFill>
                  <a:srgbClr val="FFFF00"/>
                </a:solidFill>
                <a:latin typeface="+mj-lt"/>
              </a:rPr>
              <a:t> </a:t>
            </a:r>
            <a:r>
              <a:rPr lang="vi-VN" sz="4600" b="1">
                <a:solidFill>
                  <a:srgbClr val="FFFF00"/>
                </a:solidFill>
                <a:latin typeface="+mj-lt"/>
              </a:rPr>
              <a:t>TOÁN HỌC, TƯ DUY LOGIC, </a:t>
            </a:r>
            <a:endParaRPr lang="en-US" sz="4600" b="1" smtClean="0">
              <a:solidFill>
                <a:srgbClr val="FFFF00"/>
              </a:solidFill>
              <a:latin typeface="+mj-lt"/>
            </a:endParaRPr>
          </a:p>
          <a:p>
            <a:pPr marL="0" indent="0" algn="ctr">
              <a:buNone/>
            </a:pPr>
            <a:r>
              <a:rPr lang="vi-VN" sz="4600" b="1" smtClean="0">
                <a:solidFill>
                  <a:srgbClr val="FFFF00"/>
                </a:solidFill>
                <a:latin typeface="+mj-lt"/>
              </a:rPr>
              <a:t>PHÂN </a:t>
            </a:r>
            <a:r>
              <a:rPr lang="vi-VN" sz="4600" b="1">
                <a:solidFill>
                  <a:srgbClr val="FFFF00"/>
                </a:solidFill>
                <a:latin typeface="+mj-lt"/>
              </a:rPr>
              <a:t>TÍCH SỐ LIỆU</a:t>
            </a:r>
            <a:endParaRPr lang="en-US" sz="4600" b="1">
              <a:solidFill>
                <a:srgbClr val="FFFF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432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476" y="454871"/>
            <a:ext cx="13929750" cy="6314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87065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057" y="285504"/>
            <a:ext cx="12857536" cy="658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7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076" y="173415"/>
            <a:ext cx="12975021" cy="6707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3446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50809"/>
            <a:ext cx="17397219" cy="53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0718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75" y="914373"/>
            <a:ext cx="16140846" cy="392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9339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975" y="425670"/>
            <a:ext cx="13368648" cy="5691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08514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3228" y="138669"/>
            <a:ext cx="15780620" cy="659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9107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511" y="315311"/>
            <a:ext cx="15647337" cy="6370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8099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9149" y="315312"/>
            <a:ext cx="17472239" cy="5625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7205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311" y="425670"/>
            <a:ext cx="13014007" cy="542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43617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800" y="309254"/>
            <a:ext cx="12625607" cy="6454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5440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0262" y="252248"/>
            <a:ext cx="13453243" cy="63482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57711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203" y="376931"/>
            <a:ext cx="10442028" cy="6544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1567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87" y="268014"/>
            <a:ext cx="13489398" cy="6589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11824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7272" y="110359"/>
            <a:ext cx="13413453" cy="6479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6244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" y="0"/>
            <a:ext cx="11792303" cy="6890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078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18" y="544471"/>
            <a:ext cx="16172831" cy="5206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6090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123" y="299544"/>
            <a:ext cx="14210733" cy="6290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4852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24" y="735502"/>
            <a:ext cx="15644650" cy="4408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468762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110" y="536029"/>
            <a:ext cx="14847096" cy="5380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36148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683" y="236483"/>
            <a:ext cx="14284193" cy="6322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452617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567" y="268015"/>
            <a:ext cx="15773331" cy="6348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8609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46841"/>
            <a:ext cx="19391341" cy="6243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9789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333" y="315310"/>
            <a:ext cx="13543999" cy="6542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9357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825" y="283779"/>
            <a:ext cx="14426659" cy="6386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14470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080" y="204951"/>
            <a:ext cx="15510445" cy="6243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1770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40" y="60677"/>
            <a:ext cx="11991703" cy="6686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503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715" y="1056290"/>
            <a:ext cx="17888168" cy="3961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63298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6027"/>
            <a:ext cx="15322229" cy="5087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909170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72965"/>
            <a:ext cx="15545787" cy="5709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855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2098127" cy="7419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4429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3323" y="315310"/>
            <a:ext cx="16466890" cy="6542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4618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989" y="299545"/>
            <a:ext cx="181364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0906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5477" y="158776"/>
            <a:ext cx="13067042" cy="6572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1381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360" y="412697"/>
            <a:ext cx="20850882" cy="5537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38962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72966"/>
            <a:ext cx="23186030" cy="6164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50490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-169816"/>
            <a:ext cx="12192000" cy="6898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6839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136" y="220717"/>
            <a:ext cx="17477390" cy="6419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8510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672" y="756745"/>
            <a:ext cx="17677853" cy="5231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1829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921" y="268015"/>
            <a:ext cx="15235183" cy="6589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3155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4543</TotalTime>
  <Words>20</Words>
  <Application>Microsoft Office PowerPoint</Application>
  <PresentationFormat>Custom</PresentationFormat>
  <Paragraphs>8</Paragraphs>
  <Slides>41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Sutenshi</dc:creator>
  <cp:lastModifiedBy>Admin</cp:lastModifiedBy>
  <cp:revision>1216</cp:revision>
  <dcterms:created xsi:type="dcterms:W3CDTF">2020-05-20T12:10:15Z</dcterms:created>
  <dcterms:modified xsi:type="dcterms:W3CDTF">2022-02-16T01:48:23Z</dcterms:modified>
</cp:coreProperties>
</file>